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394FC7-9311-4DA0-B946-D6CFC5D80876}" v="1" dt="2023-07-18T07:41:19.9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3394FC7-9311-4DA0-B946-D6CFC5D80876}"/>
    <pc:docChg chg="custSel modSld">
      <pc:chgData name="Narelle Wheaton" userId="6e1b2b30-480e-4f91-806b-6735d5b9e446" providerId="ADAL" clId="{33394FC7-9311-4DA0-B946-D6CFC5D80876}" dt="2023-07-18T07:41:19.964" v="18"/>
      <pc:docMkLst>
        <pc:docMk/>
      </pc:docMkLst>
      <pc:sldChg chg="modSp mod">
        <pc:chgData name="Narelle Wheaton" userId="6e1b2b30-480e-4f91-806b-6735d5b9e446" providerId="ADAL" clId="{33394FC7-9311-4DA0-B946-D6CFC5D80876}" dt="2023-07-18T07:41:13.134" v="16" actId="27636"/>
        <pc:sldMkLst>
          <pc:docMk/>
          <pc:sldMk cId="3009456849" sldId="256"/>
        </pc:sldMkLst>
        <pc:spChg chg="mod">
          <ac:chgData name="Narelle Wheaton" userId="6e1b2b30-480e-4f91-806b-6735d5b9e446" providerId="ADAL" clId="{33394FC7-9311-4DA0-B946-D6CFC5D80876}" dt="2023-07-18T07:41:13.134" v="16" actId="27636"/>
          <ac:spMkLst>
            <pc:docMk/>
            <pc:sldMk cId="3009456849" sldId="256"/>
            <ac:spMk id="3" creationId="{0BEACC01-0233-47E7-AE39-6B713B4D1EC8}"/>
          </ac:spMkLst>
        </pc:spChg>
      </pc:sldChg>
      <pc:sldChg chg="delSp mod">
        <pc:chgData name="Narelle Wheaton" userId="6e1b2b30-480e-4f91-806b-6735d5b9e446" providerId="ADAL" clId="{33394FC7-9311-4DA0-B946-D6CFC5D80876}" dt="2023-07-18T07:41:19.246" v="17" actId="21"/>
        <pc:sldMkLst>
          <pc:docMk/>
          <pc:sldMk cId="3582902932" sldId="261"/>
        </pc:sldMkLst>
        <pc:spChg chg="del">
          <ac:chgData name="Narelle Wheaton" userId="6e1b2b30-480e-4f91-806b-6735d5b9e446" providerId="ADAL" clId="{33394FC7-9311-4DA0-B946-D6CFC5D80876}" dt="2023-07-18T07:41:19.246" v="17" actId="21"/>
          <ac:spMkLst>
            <pc:docMk/>
            <pc:sldMk cId="3582902932" sldId="261"/>
            <ac:spMk id="4" creationId="{39C2BA4F-141F-40F4-B265-BA07FBE96228}"/>
          </ac:spMkLst>
        </pc:spChg>
      </pc:sldChg>
      <pc:sldChg chg="addSp modSp">
        <pc:chgData name="Narelle Wheaton" userId="6e1b2b30-480e-4f91-806b-6735d5b9e446" providerId="ADAL" clId="{33394FC7-9311-4DA0-B946-D6CFC5D80876}" dt="2023-07-18T07:41:19.964" v="18"/>
        <pc:sldMkLst>
          <pc:docMk/>
          <pc:sldMk cId="3517289454" sldId="265"/>
        </pc:sldMkLst>
        <pc:spChg chg="add mod">
          <ac:chgData name="Narelle Wheaton" userId="6e1b2b30-480e-4f91-806b-6735d5b9e446" providerId="ADAL" clId="{33394FC7-9311-4DA0-B946-D6CFC5D80876}" dt="2023-07-18T07:41:19.964" v="18"/>
          <ac:spMkLst>
            <pc:docMk/>
            <pc:sldMk cId="3517289454" sldId="265"/>
            <ac:spMk id="2" creationId="{6901E8BC-CE93-6BA8-1C0A-283CD3E7CDE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579AB-0922-4FC8-931D-E8155E241A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F382BE-5185-4F6A-9026-6179174E01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7B453-508C-4973-B191-86B8A8619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44E9A-3DDB-4594-9E66-1EA1B0401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93D16-B9B5-4EC0-8E0C-638543A9C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3311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D1D78-043A-467B-9962-AC79FB918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E52E3D-0B29-4F59-9E9D-554A7F1A73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D6225-B504-4A4B-A624-FB8F6496E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1E369-2619-4189-B664-6BB0E510E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8AC30-D6FE-49CB-BC13-968A339B7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078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DF315E-775C-4103-AB1F-63921D895E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7EA940-45F9-4EC7-AED2-46266D1CC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E7961-15EF-4E7A-BADB-1B0CFDA5B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EC0864-0405-42AB-AD96-5D7906609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E1491E-4FA9-4575-9F5C-9044886BA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1022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4BD31-6AD7-4121-9F10-05B27E730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41CAA-22E4-4D7A-A6DA-9D0291FB3C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FA762-F1A9-4288-9AAB-26E1BBDD4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5C2A0C-E4E8-47C7-B392-5BE87860C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B4760-E34C-43A2-886F-4BA1979C5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898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994A4-DE4C-43E9-854D-C36A365C0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E30B39-A71C-4D21-BFF2-D34EA28F7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29D842-C8C6-4AB2-9F80-FE93E4BAE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38E488-7647-428B-AA10-17ADEB3ED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AC8B7-8E12-4116-B14A-4CD4C337E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047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C44D1-1732-4645-AEDC-4C26C0956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FF5DA3-89C6-42C1-A6FC-4FC880A168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5940B4-7122-4B58-9105-DBCED6E57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C130E0-E8DB-46AD-A152-2706E73F9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B082B-9A41-420C-95A2-F5ACE51E6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7AD97-CE2E-48EA-A7F3-31E0AD34B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014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3E8A1-37F5-45FE-9D0B-859938152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05C245-9C04-4FE2-A32C-367CDB542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6E41F-543D-4A02-872B-D0B2191CE1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8CBBA3-1CF2-4578-8572-F0A52532A5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D23407-B3AE-45A9-A536-91FBB8BB2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F2338E-7A38-42E6-A0CE-22DED6AB2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D6233A-972E-40BD-A80E-3F92E8ACC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F66ECC-488D-464F-8DFC-9E8973A3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146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E1FD-D32C-48B3-9BF7-E5949A56F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922ABA-BDDA-4D7B-9821-6D6B9886C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E9F79-E1FC-4D39-A61E-614959EBF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D6F5D3-6C4D-442B-ABDE-16DC76B7D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9947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50512-9A11-4DC9-A73E-76706045A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4FCFA5-7CF2-4EB3-BC8A-4FA2EFF83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13BCE9-D3E1-4BF6-B172-3468626D9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405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35E4A-154E-4F7A-88F6-4C6F0C82B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8B75C-1BE1-45B6-91D0-02BDCE039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EA6B9-2F6F-489C-9C56-7E85FB9A8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329FD-55D2-4554-85AF-62DA83072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D8B696-9E7F-4BCA-97EC-FC9C69582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ED860-5470-4908-AA3B-BDDD0F081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4713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C5983-EDAD-407D-BCC2-88206A86E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159155-7B5F-4AB9-A609-F0D738ED3B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0A97DD-482A-47AA-A3CB-B24B26C03A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758586-687F-46FC-9EB7-A085301C9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033603-AB3E-434C-A7D6-ECE8E8AC9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382D82-6A5D-40B6-83CC-B1F2B26AA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0019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B6D92C-5748-4A62-9D58-BF9164876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CD379A-214C-426B-B7F8-888E46F4F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539BC4-079B-4B62-908F-716AE4D45A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C1BBB-0708-49D1-BF1E-F8E3B2474A82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74769-C053-4E88-A06A-BD9314E9C9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E454E6-E785-4786-A169-5231D4F4E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5BAED-5695-416B-8095-9EBD53AAF12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9987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9250"/>
            <a:ext cx="9144000" cy="2804703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I my cross have taken,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to leave, and follow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I be despised, forsaken,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from hence my all shalt be.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456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6438"/>
            <a:ext cx="9144000" cy="29051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follow Thee,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shed Thy blood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though all the world forsake Thee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Thy grace I'll follow Thee.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01E8BC-CE93-6BA8-1C0A-283CD3E7CDEE}"/>
              </a:ext>
            </a:extLst>
          </p:cNvPr>
          <p:cNvSpPr txBox="1"/>
          <p:nvPr/>
        </p:nvSpPr>
        <p:spPr>
          <a:xfrm>
            <a:off x="238125" y="5876924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100" dirty="0">
                <a:solidFill>
                  <a:schemeClr val="bg1"/>
                </a:solidFill>
              </a:rPr>
              <a:t>Jesus, I my cross have taken</a:t>
            </a:r>
          </a:p>
          <a:p>
            <a:r>
              <a:rPr lang="en-AU" sz="1100" dirty="0">
                <a:solidFill>
                  <a:schemeClr val="bg1"/>
                </a:solidFill>
              </a:rPr>
              <a:t>Henry Francis </a:t>
            </a:r>
            <a:r>
              <a:rPr lang="en-AU" sz="1100" dirty="0" err="1">
                <a:solidFill>
                  <a:schemeClr val="bg1"/>
                </a:solidFill>
              </a:rPr>
              <a:t>Lyte</a:t>
            </a:r>
            <a:r>
              <a:rPr lang="en-AU" sz="1100" dirty="0">
                <a:solidFill>
                  <a:schemeClr val="bg1"/>
                </a:solidFill>
              </a:rPr>
              <a:t> (1793-1847) (verses), </a:t>
            </a:r>
            <a:r>
              <a:rPr lang="en-AU" sz="1100" dirty="0" err="1">
                <a:solidFill>
                  <a:schemeClr val="bg1"/>
                </a:solidFill>
              </a:rPr>
              <a:t>attr</a:t>
            </a:r>
            <a:r>
              <a:rPr lang="en-AU" sz="1100" dirty="0">
                <a:solidFill>
                  <a:schemeClr val="bg1"/>
                </a:solidFill>
              </a:rPr>
              <a:t>. James L. </a:t>
            </a:r>
            <a:r>
              <a:rPr lang="en-AU" sz="1100" dirty="0" err="1">
                <a:solidFill>
                  <a:schemeClr val="bg1"/>
                </a:solidFill>
              </a:rPr>
              <a:t>Elginburg</a:t>
            </a:r>
            <a:r>
              <a:rPr lang="en-AU" sz="1100" dirty="0">
                <a:solidFill>
                  <a:schemeClr val="bg1"/>
                </a:solidFill>
              </a:rPr>
              <a:t> (chorus)</a:t>
            </a:r>
          </a:p>
          <a:p>
            <a:r>
              <a:rPr lang="en-AU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517289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6438"/>
            <a:ext cx="9144000" cy="29051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follow Thee,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shed Thy blood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though all the world forsake Thee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Thy grace I'll follow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29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1151"/>
            <a:ext cx="9144000" cy="27622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Perish every fond ambition,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I've sought or hoped or known;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how rich is my condition,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and Heaven are still my own.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645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6438"/>
            <a:ext cx="9144000" cy="29051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follow Thee,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shed Thy blood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though all the world forsake Thee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Thy grace I'll follow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019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3051"/>
            <a:ext cx="9144000" cy="27622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world despise and leave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have left my Savior too;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Human hearts and looks deceive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art not like them, untrue.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221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6438"/>
            <a:ext cx="9144000" cy="29051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follow Thee,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shed Thy blood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though all the world forsake Thee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Thy grace I'll follow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752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85951"/>
            <a:ext cx="9144000" cy="27622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while Thou shalt smile upon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of wisdom, love and might,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Foes may hate and friends may shun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Show Thy face and all is bright.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70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6438"/>
            <a:ext cx="9144000" cy="29051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follow Thee,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shed Thy blood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though all the world forsake Thee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Thy grace I'll follow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467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EACC01-0233-47E7-AE39-6B713B4D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6876"/>
            <a:ext cx="9144000" cy="27622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'tis not in grief to harm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Thy love is left to me!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'twere not in joy to charm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that joy not found in Thee!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902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396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2022-08-10T04:52:54Z</dcterms:created>
  <dcterms:modified xsi:type="dcterms:W3CDTF">2023-07-18T07:41:21Z</dcterms:modified>
</cp:coreProperties>
</file>